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283" r:id="rId31"/>
    <p:sldId id="298" r:id="rId32"/>
    <p:sldId id="294" r:id="rId33"/>
    <p:sldId id="295" r:id="rId34"/>
    <p:sldId id="299" r:id="rId35"/>
    <p:sldId id="30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IOHub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IOHub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IOHub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IOHub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mtClean="0"/>
                <a:t>IOHub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5751" cy="1904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2" y="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9" y="291156"/>
            <a:ext cx="570223" cy="95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14" y="0"/>
            <a:ext cx="1905000" cy="19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5031" y="1959232"/>
            <a:ext cx="1589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HDMI frame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3546582" y="1959232"/>
            <a:ext cx="19055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Cropped frame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5612414" y="1959232"/>
            <a:ext cx="20093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Detected cursor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7603209" y="1682233"/>
            <a:ext cx="1255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Cursor template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624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IOHub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IOHub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24295</TotalTime>
  <Words>801</Words>
  <Application>Microsoft Office PowerPoint</Application>
  <PresentationFormat>Widescreen</PresentationFormat>
  <Paragraphs>409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286</cp:revision>
  <dcterms:created xsi:type="dcterms:W3CDTF">2018-09-21T13:29:07Z</dcterms:created>
  <dcterms:modified xsi:type="dcterms:W3CDTF">2019-09-05T10:18:45Z</dcterms:modified>
</cp:coreProperties>
</file>